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5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33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22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26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1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28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01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9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42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35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86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B6C4-3259-4B4F-8F40-2D38D0B618AC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D2CC-5F56-4DF0-97F8-8830D27F0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2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5131" y="1764906"/>
            <a:ext cx="1195686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Pre-Kongresszus: 2022. június 15. (szerda)</a:t>
            </a:r>
          </a:p>
          <a:p>
            <a:endParaRPr lang="hu-HU" sz="1400" b="1" dirty="0"/>
          </a:p>
          <a:p>
            <a:r>
              <a:rPr lang="hu-HU" sz="2600" b="1" dirty="0"/>
              <a:t>Gerinc-, Medence- és Váparekonstrukciós műtéti technikák az ortopédiában és a traumatológiában – Szimpózium</a:t>
            </a:r>
          </a:p>
          <a:p>
            <a:r>
              <a:rPr lang="hu-HU" sz="2600" dirty="0"/>
              <a:t>Élő műtéti közvetítések az </a:t>
            </a:r>
            <a:r>
              <a:rPr lang="hu-HU" sz="2600" dirty="0" err="1"/>
              <a:t>Uzsoki</a:t>
            </a:r>
            <a:r>
              <a:rPr lang="hu-HU" sz="2600" dirty="0"/>
              <a:t> Utcai Kórház Ortopéd Osztályáról és a Dr. Manninger Jenő Baleseti Központból, valamint a műtétekhez kapcsolódó </a:t>
            </a:r>
            <a:r>
              <a:rPr lang="hu-HU" sz="2600" dirty="0" err="1"/>
              <a:t>helyszini</a:t>
            </a:r>
            <a:r>
              <a:rPr lang="hu-HU" sz="2600" dirty="0"/>
              <a:t> előadások.</a:t>
            </a:r>
            <a:endParaRPr lang="hu-HU" sz="1000" dirty="0"/>
          </a:p>
          <a:p>
            <a:endParaRPr lang="hu-HU" sz="1000" dirty="0"/>
          </a:p>
          <a:p>
            <a:r>
              <a:rPr lang="hu-HU" sz="2600" b="1"/>
              <a:t>Helyszin</a:t>
            </a:r>
            <a:r>
              <a:rPr lang="hu-HU" sz="2600" b="1" dirty="0"/>
              <a:t>: </a:t>
            </a:r>
            <a:r>
              <a:rPr lang="hu-HU" sz="2600" dirty="0"/>
              <a:t>(átvetítés)</a:t>
            </a:r>
          </a:p>
          <a:p>
            <a:r>
              <a:rPr lang="hu-HU" sz="2600" dirty="0"/>
              <a:t>Gödöllő, Királyi Kastély, Lovarda</a:t>
            </a:r>
            <a:endParaRPr lang="hu-HU" sz="1000" dirty="0"/>
          </a:p>
          <a:p>
            <a:endParaRPr lang="hu-HU" sz="1000" dirty="0"/>
          </a:p>
          <a:p>
            <a:r>
              <a:rPr lang="hu-HU" sz="2400" dirty="0"/>
              <a:t>A kongresszusi regisztrációs díjak </a:t>
            </a:r>
          </a:p>
          <a:p>
            <a:r>
              <a:rPr lang="hu-HU" sz="2400" dirty="0"/>
              <a:t>magukban foglalják a pre-kongresszuson </a:t>
            </a:r>
          </a:p>
          <a:p>
            <a:r>
              <a:rPr lang="hu-HU" sz="2400" dirty="0"/>
              <a:t>való részvétel lehetőségét!</a:t>
            </a:r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845" y="91442"/>
            <a:ext cx="6190848" cy="16734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98" y="4976948"/>
            <a:ext cx="2991462" cy="17918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46" y="4976948"/>
            <a:ext cx="2689468" cy="17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5131" y="1397726"/>
            <a:ext cx="365759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Pre-Kongresszus </a:t>
            </a:r>
            <a:br>
              <a:rPr lang="hu-HU" sz="2400" b="1" dirty="0"/>
            </a:br>
            <a:r>
              <a:rPr lang="hu-HU" sz="2400" b="1" dirty="0"/>
              <a:t>2022. június 15. (szerda)</a:t>
            </a:r>
            <a:endParaRPr lang="hu-HU" sz="1100" b="1" dirty="0"/>
          </a:p>
          <a:p>
            <a:br>
              <a:rPr lang="hu-HU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hu-H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Lovardához az </a:t>
            </a:r>
          </a:p>
          <a:p>
            <a:r>
              <a:rPr lang="hu-H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„V. kapu”-n keresztül lehet eljutni.</a:t>
            </a:r>
            <a:br>
              <a:rPr lang="hu-H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(Azaz NEM a Kastély főbejáratán keresztül!).</a:t>
            </a:r>
            <a:r>
              <a:rPr lang="hu-HU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hu-HU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hu-HU" sz="1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Parkolási lehetőség </a:t>
            </a: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korlátozott mennyiségben az V. kapu melletti parkolóban. (A fűre is lehet állni, akár szorosan a kerítés mellé is.)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5" y="406249"/>
            <a:ext cx="7978255" cy="61594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" y="156754"/>
            <a:ext cx="4590879" cy="1240972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10071462" y="3344091"/>
            <a:ext cx="1917087" cy="1319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8059783" y="5760720"/>
            <a:ext cx="1306286" cy="804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5068389" y="5617030"/>
            <a:ext cx="2481942" cy="94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45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454435" y="107442"/>
            <a:ext cx="282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Program</a:t>
            </a:r>
            <a:endParaRPr lang="hu-HU" sz="2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9074"/>
            <a:ext cx="3420204" cy="9245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598"/>
            <a:ext cx="12200871" cy="59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133</Words>
  <Application>Microsoft Macintosh PowerPoint</Application>
  <PresentationFormat>Szélesvásznú</PresentationFormat>
  <Paragraphs>16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PC</dc:creator>
  <cp:lastModifiedBy>MÁTRAI, Nándor Dr.</cp:lastModifiedBy>
  <cp:revision>10</cp:revision>
  <cp:lastPrinted>2022-06-10T14:37:06Z</cp:lastPrinted>
  <dcterms:created xsi:type="dcterms:W3CDTF">2022-06-01T09:35:11Z</dcterms:created>
  <dcterms:modified xsi:type="dcterms:W3CDTF">2022-06-10T14:37:27Z</dcterms:modified>
</cp:coreProperties>
</file>